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37"/>
  </p:normalViewPr>
  <p:slideViewPr>
    <p:cSldViewPr snapToGrid="0" snapToObjects="1" showGuides="1">
      <p:cViewPr varScale="1">
        <p:scale>
          <a:sx n="182" d="100"/>
          <a:sy n="182" d="100"/>
        </p:scale>
        <p:origin x="184" y="10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8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9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7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8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2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9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1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BA50-A7ED-3444-8099-21CAD2F21DCF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CB45-FBE0-BD4E-8BCC-06A752E17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63503"/>
            <a:ext cx="9906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4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Ryan</dc:creator>
  <cp:lastModifiedBy>William Ryan</cp:lastModifiedBy>
  <cp:revision>2</cp:revision>
  <cp:lastPrinted>2017-11-28T07:31:29Z</cp:lastPrinted>
  <dcterms:created xsi:type="dcterms:W3CDTF">2017-11-28T07:28:16Z</dcterms:created>
  <dcterms:modified xsi:type="dcterms:W3CDTF">2017-11-28T22:51:19Z</dcterms:modified>
</cp:coreProperties>
</file>